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4" r:id="rId4"/>
  </p:sldMasterIdLst>
  <p:notesMasterIdLst>
    <p:notesMasterId r:id="rId15"/>
  </p:notesMasterIdLst>
  <p:handoutMasterIdLst>
    <p:handoutMasterId r:id="rId16"/>
  </p:handoutMasterIdLst>
  <p:sldIdLst>
    <p:sldId id="285" r:id="rId5"/>
    <p:sldId id="4462" r:id="rId6"/>
    <p:sldId id="2145705840" r:id="rId7"/>
    <p:sldId id="2145705838" r:id="rId8"/>
    <p:sldId id="2145705839" r:id="rId9"/>
    <p:sldId id="2145705764" r:id="rId10"/>
    <p:sldId id="2145705836" r:id="rId11"/>
    <p:sldId id="1879" r:id="rId12"/>
    <p:sldId id="2145705837" r:id="rId13"/>
    <p:sldId id="2145705835" r:id="rId14"/>
  </p:sldIdLst>
  <p:sldSz cx="12192000" cy="6858000"/>
  <p:notesSz cx="7010400" cy="92964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20E80F-AE75-4109-84D8-F151541E5BEA}">
          <p14:sldIdLst>
            <p14:sldId id="285"/>
            <p14:sldId id="4462"/>
            <p14:sldId id="2145705840"/>
            <p14:sldId id="2145705838"/>
            <p14:sldId id="2145705839"/>
            <p14:sldId id="2145705764"/>
            <p14:sldId id="2145705836"/>
            <p14:sldId id="1879"/>
            <p14:sldId id="2145705837"/>
            <p14:sldId id="21457058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B87"/>
    <a:srgbClr val="596978"/>
    <a:srgbClr val="6FC8ED"/>
    <a:srgbClr val="3B6E8F"/>
    <a:srgbClr val="EAEAEA"/>
    <a:srgbClr val="D3E3ED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15A1DC-75E0-4212-B72B-00E40687F4CB}" v="1" dt="2023-10-03T18:05:11.0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1" autoAdjust="0"/>
    <p:restoredTop sz="87551" autoAdjust="0"/>
  </p:normalViewPr>
  <p:slideViewPr>
    <p:cSldViewPr snapToGrid="0" snapToObjects="1">
      <p:cViewPr varScale="1">
        <p:scale>
          <a:sx n="97" d="100"/>
          <a:sy n="97" d="100"/>
        </p:scale>
        <p:origin x="96" y="84"/>
      </p:cViewPr>
      <p:guideLst>
        <p:guide orient="horz" pos="242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406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Villacres" userId="6726516d-57a2-4458-aea6-9788d4155f2e" providerId="ADAL" clId="{BF15A1DC-75E0-4212-B72B-00E40687F4CB}"/>
    <pc:docChg chg="custSel modSld">
      <pc:chgData name="Andrew Villacres" userId="6726516d-57a2-4458-aea6-9788d4155f2e" providerId="ADAL" clId="{BF15A1DC-75E0-4212-B72B-00E40687F4CB}" dt="2023-10-03T18:05:11.067" v="12" actId="20577"/>
      <pc:docMkLst>
        <pc:docMk/>
      </pc:docMkLst>
      <pc:sldChg chg="modSp mod">
        <pc:chgData name="Andrew Villacres" userId="6726516d-57a2-4458-aea6-9788d4155f2e" providerId="ADAL" clId="{BF15A1DC-75E0-4212-B72B-00E40687F4CB}" dt="2023-10-03T18:04:46.779" v="1" actId="27636"/>
        <pc:sldMkLst>
          <pc:docMk/>
          <pc:sldMk cId="3128677256" sldId="4462"/>
        </pc:sldMkLst>
        <pc:spChg chg="mod">
          <ac:chgData name="Andrew Villacres" userId="6726516d-57a2-4458-aea6-9788d4155f2e" providerId="ADAL" clId="{BF15A1DC-75E0-4212-B72B-00E40687F4CB}" dt="2023-10-03T18:04:46.779" v="1" actId="27636"/>
          <ac:spMkLst>
            <pc:docMk/>
            <pc:sldMk cId="3128677256" sldId="4462"/>
            <ac:spMk id="2" creationId="{2830121B-CFA7-417B-9140-89FD212B0B52}"/>
          </ac:spMkLst>
        </pc:spChg>
      </pc:sldChg>
      <pc:sldChg chg="modSp mod">
        <pc:chgData name="Andrew Villacres" userId="6726516d-57a2-4458-aea6-9788d4155f2e" providerId="ADAL" clId="{BF15A1DC-75E0-4212-B72B-00E40687F4CB}" dt="2023-10-03T18:05:00.877" v="11" actId="20577"/>
        <pc:sldMkLst>
          <pc:docMk/>
          <pc:sldMk cId="2349977650" sldId="2145705764"/>
        </pc:sldMkLst>
        <pc:spChg chg="mod">
          <ac:chgData name="Andrew Villacres" userId="6726516d-57a2-4458-aea6-9788d4155f2e" providerId="ADAL" clId="{BF15A1DC-75E0-4212-B72B-00E40687F4CB}" dt="2023-10-03T18:04:56.901" v="8" actId="20577"/>
          <ac:spMkLst>
            <pc:docMk/>
            <pc:sldMk cId="2349977650" sldId="2145705764"/>
            <ac:spMk id="2" creationId="{A0D1B8DF-1A86-4FB4-AA27-A0ED86EC0165}"/>
          </ac:spMkLst>
        </pc:spChg>
        <pc:spChg chg="mod">
          <ac:chgData name="Andrew Villacres" userId="6726516d-57a2-4458-aea6-9788d4155f2e" providerId="ADAL" clId="{BF15A1DC-75E0-4212-B72B-00E40687F4CB}" dt="2023-10-03T18:04:58.089" v="9" actId="20577"/>
          <ac:spMkLst>
            <pc:docMk/>
            <pc:sldMk cId="2349977650" sldId="2145705764"/>
            <ac:spMk id="3" creationId="{24FF0B5D-39C6-4233-8802-9DA9F5C7D43B}"/>
          </ac:spMkLst>
        </pc:spChg>
        <pc:spChg chg="mod">
          <ac:chgData name="Andrew Villacres" userId="6726516d-57a2-4458-aea6-9788d4155f2e" providerId="ADAL" clId="{BF15A1DC-75E0-4212-B72B-00E40687F4CB}" dt="2023-10-03T18:04:59.661" v="10" actId="20577"/>
          <ac:spMkLst>
            <pc:docMk/>
            <pc:sldMk cId="2349977650" sldId="2145705764"/>
            <ac:spMk id="4" creationId="{08553759-A9D0-4104-8088-AE5835365B49}"/>
          </ac:spMkLst>
        </pc:spChg>
        <pc:spChg chg="mod">
          <ac:chgData name="Andrew Villacres" userId="6726516d-57a2-4458-aea6-9788d4155f2e" providerId="ADAL" clId="{BF15A1DC-75E0-4212-B72B-00E40687F4CB}" dt="2023-10-03T18:05:00.877" v="11" actId="20577"/>
          <ac:spMkLst>
            <pc:docMk/>
            <pc:sldMk cId="2349977650" sldId="2145705764"/>
            <ac:spMk id="5" creationId="{BFCFA58B-38F2-409D-B4F2-D3DA7A63E605}"/>
          </ac:spMkLst>
        </pc:spChg>
      </pc:sldChg>
      <pc:sldChg chg="modSp">
        <pc:chgData name="Andrew Villacres" userId="6726516d-57a2-4458-aea6-9788d4155f2e" providerId="ADAL" clId="{BF15A1DC-75E0-4212-B72B-00E40687F4CB}" dt="2023-10-03T18:05:11.067" v="12" actId="20577"/>
        <pc:sldMkLst>
          <pc:docMk/>
          <pc:sldMk cId="1380682970" sldId="2145705836"/>
        </pc:sldMkLst>
        <pc:graphicFrameChg chg="mod">
          <ac:chgData name="Andrew Villacres" userId="6726516d-57a2-4458-aea6-9788d4155f2e" providerId="ADAL" clId="{BF15A1DC-75E0-4212-B72B-00E40687F4CB}" dt="2023-10-03T18:05:11.067" v="12" actId="20577"/>
          <ac:graphicFrameMkLst>
            <pc:docMk/>
            <pc:sldMk cId="1380682970" sldId="2145705836"/>
            <ac:graphicFrameMk id="22" creationId="{260A7BF2-1044-1D54-3932-306124E16B99}"/>
          </ac:graphicFrameMkLst>
        </pc:graphicFrameChg>
      </pc:sldChg>
      <pc:sldChg chg="modSp mod">
        <pc:chgData name="Andrew Villacres" userId="6726516d-57a2-4458-aea6-9788d4155f2e" providerId="ADAL" clId="{BF15A1DC-75E0-4212-B72B-00E40687F4CB}" dt="2023-10-03T18:04:51.863" v="5" actId="27636"/>
        <pc:sldMkLst>
          <pc:docMk/>
          <pc:sldMk cId="2069404104" sldId="2145705838"/>
        </pc:sldMkLst>
        <pc:spChg chg="mod">
          <ac:chgData name="Andrew Villacres" userId="6726516d-57a2-4458-aea6-9788d4155f2e" providerId="ADAL" clId="{BF15A1DC-75E0-4212-B72B-00E40687F4CB}" dt="2023-10-03T18:04:51.863" v="5" actId="27636"/>
          <ac:spMkLst>
            <pc:docMk/>
            <pc:sldMk cId="2069404104" sldId="2145705838"/>
            <ac:spMk id="2" creationId="{2830121B-CFA7-417B-9140-89FD212B0B52}"/>
          </ac:spMkLst>
        </pc:spChg>
      </pc:sldChg>
      <pc:sldChg chg="modSp mod">
        <pc:chgData name="Andrew Villacres" userId="6726516d-57a2-4458-aea6-9788d4155f2e" providerId="ADAL" clId="{BF15A1DC-75E0-4212-B72B-00E40687F4CB}" dt="2023-10-03T18:04:53.907" v="7" actId="27636"/>
        <pc:sldMkLst>
          <pc:docMk/>
          <pc:sldMk cId="1698334707" sldId="2145705839"/>
        </pc:sldMkLst>
        <pc:spChg chg="mod">
          <ac:chgData name="Andrew Villacres" userId="6726516d-57a2-4458-aea6-9788d4155f2e" providerId="ADAL" clId="{BF15A1DC-75E0-4212-B72B-00E40687F4CB}" dt="2023-10-03T18:04:53.907" v="7" actId="27636"/>
          <ac:spMkLst>
            <pc:docMk/>
            <pc:sldMk cId="1698334707" sldId="2145705839"/>
            <ac:spMk id="2" creationId="{2830121B-CFA7-417B-9140-89FD212B0B52}"/>
          </ac:spMkLst>
        </pc:spChg>
      </pc:sldChg>
      <pc:sldChg chg="modSp mod">
        <pc:chgData name="Andrew Villacres" userId="6726516d-57a2-4458-aea6-9788d4155f2e" providerId="ADAL" clId="{BF15A1DC-75E0-4212-B72B-00E40687F4CB}" dt="2023-10-03T18:04:49.470" v="3" actId="27636"/>
        <pc:sldMkLst>
          <pc:docMk/>
          <pc:sldMk cId="2494273808" sldId="2145705840"/>
        </pc:sldMkLst>
        <pc:spChg chg="mod">
          <ac:chgData name="Andrew Villacres" userId="6726516d-57a2-4458-aea6-9788d4155f2e" providerId="ADAL" clId="{BF15A1DC-75E0-4212-B72B-00E40687F4CB}" dt="2023-10-03T18:04:49.470" v="3" actId="27636"/>
          <ac:spMkLst>
            <pc:docMk/>
            <pc:sldMk cId="2494273808" sldId="2145705840"/>
            <ac:spMk id="2" creationId="{2830121B-CFA7-417B-9140-89FD212B0B5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4AD22D-6599-46F4-A27E-ECEDD2596F9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9147AB-AF9F-4E36-97D2-E73B6999E645}" type="pres">
      <dgm:prSet presAssocID="{3A4AD22D-6599-46F4-A27E-ECEDD2596F9F}" presName="diagram" presStyleCnt="0">
        <dgm:presLayoutVars>
          <dgm:dir/>
          <dgm:resizeHandles val="exact"/>
        </dgm:presLayoutVars>
      </dgm:prSet>
      <dgm:spPr/>
    </dgm:pt>
  </dgm:ptLst>
  <dgm:cxnLst>
    <dgm:cxn modelId="{619099E3-5388-4055-8DB8-4864AFFF3F7E}" type="presOf" srcId="{3A4AD22D-6599-46F4-A27E-ECEDD2596F9F}" destId="{479147AB-AF9F-4E36-97D2-E73B6999E645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6" tIns="46583" rIns="93166" bIns="4658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6434"/>
          </a:xfrm>
          <a:prstGeom prst="rect">
            <a:avLst/>
          </a:prstGeom>
        </p:spPr>
        <p:txBody>
          <a:bodyPr vert="horz" lIns="93166" tIns="46583" rIns="93166" bIns="46583" rtlCol="0"/>
          <a:lstStyle>
            <a:lvl1pPr algn="r">
              <a:defRPr sz="1200"/>
            </a:lvl1pPr>
          </a:lstStyle>
          <a:p>
            <a:fld id="{B62013AF-A8B5-4739-9E8E-831633380B2D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71"/>
            <a:ext cx="3037840" cy="466433"/>
          </a:xfrm>
          <a:prstGeom prst="rect">
            <a:avLst/>
          </a:prstGeom>
        </p:spPr>
        <p:txBody>
          <a:bodyPr vert="horz" lIns="93166" tIns="46583" rIns="93166" bIns="4658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9" y="8829971"/>
            <a:ext cx="3037840" cy="466433"/>
          </a:xfrm>
          <a:prstGeom prst="rect">
            <a:avLst/>
          </a:prstGeom>
        </p:spPr>
        <p:txBody>
          <a:bodyPr vert="horz" lIns="93166" tIns="46583" rIns="93166" bIns="46583" rtlCol="0" anchor="b"/>
          <a:lstStyle>
            <a:lvl1pPr algn="r">
              <a:defRPr sz="1200"/>
            </a:lvl1pPr>
          </a:lstStyle>
          <a:p>
            <a:fld id="{AB7E320B-9B58-481A-B0AE-9756523510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4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6" tIns="46583" rIns="93166" bIns="4658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6434"/>
          </a:xfrm>
          <a:prstGeom prst="rect">
            <a:avLst/>
          </a:prstGeom>
        </p:spPr>
        <p:txBody>
          <a:bodyPr vert="horz" lIns="93166" tIns="46583" rIns="93166" bIns="46583" rtlCol="0"/>
          <a:lstStyle>
            <a:lvl1pPr algn="r">
              <a:defRPr sz="1200"/>
            </a:lvl1pPr>
          </a:lstStyle>
          <a:p>
            <a:fld id="{893425AB-1A0A-CA4D-8452-DDA7A7648B0C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6" tIns="46583" rIns="93166" bIns="4658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8"/>
          </a:xfrm>
          <a:prstGeom prst="rect">
            <a:avLst/>
          </a:prstGeom>
        </p:spPr>
        <p:txBody>
          <a:bodyPr vert="horz" lIns="93166" tIns="46583" rIns="93166" bIns="4658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71"/>
            <a:ext cx="3037840" cy="466433"/>
          </a:xfrm>
          <a:prstGeom prst="rect">
            <a:avLst/>
          </a:prstGeom>
        </p:spPr>
        <p:txBody>
          <a:bodyPr vert="horz" lIns="93166" tIns="46583" rIns="93166" bIns="4658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71"/>
            <a:ext cx="3037840" cy="466433"/>
          </a:xfrm>
          <a:prstGeom prst="rect">
            <a:avLst/>
          </a:prstGeom>
        </p:spPr>
        <p:txBody>
          <a:bodyPr vert="horz" lIns="93166" tIns="46583" rIns="93166" bIns="46583" rtlCol="0" anchor="b"/>
          <a:lstStyle>
            <a:lvl1pPr algn="r">
              <a:defRPr sz="1200"/>
            </a:lvl1pPr>
          </a:lstStyle>
          <a:p>
            <a:fld id="{C9FB3150-7A84-B545-9B8D-96831E8F4E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350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14285">
              <a:defRPr/>
            </a:pPr>
            <a:fld id="{C9FB3150-7A84-B545-9B8D-96831E8F4EF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14285">
                <a:defRPr/>
              </a:pPr>
              <a:t>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2305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B3150-7A84-B545-9B8D-96831E8F4EF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439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place of support for newly integrated associates (ODs and Staff)</a:t>
            </a:r>
          </a:p>
        </p:txBody>
      </p:sp>
    </p:spTree>
    <p:extLst>
      <p:ext uri="{BB962C8B-B14F-4D97-AF65-F5344CB8AC3E}">
        <p14:creationId xmlns:p14="http://schemas.microsoft.com/office/powerpoint/2010/main" val="2603776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of 2021 (45 offices) offices were purchased that we could not integrate by end of year, we needed a team to come together with all resources to support new MED family members with whatever they need during the interim</a:t>
            </a:r>
          </a:p>
        </p:txBody>
      </p:sp>
    </p:spTree>
    <p:extLst>
      <p:ext uri="{BB962C8B-B14F-4D97-AF65-F5344CB8AC3E}">
        <p14:creationId xmlns:p14="http://schemas.microsoft.com/office/powerpoint/2010/main" val="2948386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Home Office Depts( provided On Demand support to Support Center rep), SIMS (provided the necessary info needed </a:t>
            </a:r>
            <a:r>
              <a:rPr lang="en-US" dirty="0" err="1"/>
              <a:t>ie</a:t>
            </a:r>
            <a:r>
              <a:rPr lang="en-US" dirty="0"/>
              <a:t>…office logistics, open and close dates, point of contact, team On-Site, legacy system, legacy labs, bill pay options, on site visit notes,  Integration Managers and Specialists (facilitated delayed launch week agenda On-Site)</a:t>
            </a:r>
          </a:p>
        </p:txBody>
      </p:sp>
    </p:spTree>
    <p:extLst>
      <p:ext uri="{BB962C8B-B14F-4D97-AF65-F5344CB8AC3E}">
        <p14:creationId xmlns:p14="http://schemas.microsoft.com/office/powerpoint/2010/main" val="204568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007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38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B3150-7A84-B545-9B8D-96831E8F4EF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8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B3150-7A84-B545-9B8D-96831E8F4EF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139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FB3150-7A84-B545-9B8D-96831E8F4EF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15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FB076F8-1571-AB47-9A55-99E104A634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318"/>
            <a:ext cx="12192000" cy="6828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0B39F8-D8E4-7B4B-B803-2296ECDA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86" y="365125"/>
            <a:ext cx="11004029" cy="894049"/>
          </a:xfrm>
          <a:prstGeom prst="rect">
            <a:avLst/>
          </a:prstGeom>
        </p:spPr>
        <p:txBody>
          <a:bodyPr anchor="b" anchorCtr="0"/>
          <a:lstStyle>
            <a:lvl1pPr>
              <a:defRPr sz="3200" cap="all" spc="0" baseline="0">
                <a:solidFill>
                  <a:srgbClr val="6FC8ED"/>
                </a:solidFill>
                <a:latin typeface="Corbel" panose="020B05030202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C232A0-C6D1-9649-B667-E97CC5CE9985}"/>
              </a:ext>
            </a:extLst>
          </p:cNvPr>
          <p:cNvCxnSpPr/>
          <p:nvPr userDrawn="1"/>
        </p:nvCxnSpPr>
        <p:spPr>
          <a:xfrm>
            <a:off x="593986" y="1274164"/>
            <a:ext cx="11004029" cy="0"/>
          </a:xfrm>
          <a:prstGeom prst="line">
            <a:avLst/>
          </a:prstGeom>
          <a:ln w="19050">
            <a:solidFill>
              <a:srgbClr val="6FC8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F1CFD3-2825-8B4C-8000-B9A42022CF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3725" y="1484313"/>
            <a:ext cx="11004550" cy="4751387"/>
          </a:xfrm>
          <a:prstGeom prst="rect">
            <a:avLst/>
          </a:prstGeom>
        </p:spPr>
        <p:txBody>
          <a:bodyPr/>
          <a:lstStyle>
            <a:lvl1pPr marL="176213" indent="-176213">
              <a:spcAft>
                <a:spcPts val="300"/>
              </a:spcAft>
              <a:buClr>
                <a:srgbClr val="6FC8ED"/>
              </a:buClr>
              <a:buFont typeface="Arial" panose="020B0604020202020204" pitchFamily="34" charset="0"/>
              <a:buChar char="•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1pPr>
            <a:lvl2pPr marL="412750" indent="-177800">
              <a:spcAft>
                <a:spcPts val="300"/>
              </a:spcAft>
              <a:buClr>
                <a:srgbClr val="6FC8ED"/>
              </a:buClr>
              <a:buFont typeface="Helvetica" pitchFamily="2" charset="0"/>
              <a:buChar char="⁃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2pPr>
            <a:lvl3pPr marL="635000" indent="-177800">
              <a:spcAft>
                <a:spcPts val="300"/>
              </a:spcAft>
              <a:buClr>
                <a:srgbClr val="6FC8ED"/>
              </a:buClr>
              <a:buSzPct val="80000"/>
              <a:buFont typeface="Wingdings" pitchFamily="2" charset="2"/>
              <a:buChar char="§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3pPr>
            <a:lvl4pPr marL="869950" indent="-176213">
              <a:spcAft>
                <a:spcPts val="300"/>
              </a:spcAft>
              <a:buClr>
                <a:srgbClr val="6FC8ED"/>
              </a:buClr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4pPr>
            <a:lvl5pPr marL="1092200" indent="-177800">
              <a:spcAft>
                <a:spcPts val="300"/>
              </a:spcAft>
              <a:buClr>
                <a:srgbClr val="6FC8ED"/>
              </a:buClr>
              <a:buFont typeface="Arial" panose="020B0604020202020204" pitchFamily="34" charset="0"/>
              <a:buChar char="•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DA3A691-2B4E-46DC-AA5B-AADFDCF24F8D}"/>
              </a:ext>
            </a:extLst>
          </p:cNvPr>
          <p:cNvSpPr txBox="1">
            <a:spLocks/>
          </p:cNvSpPr>
          <p:nvPr userDrawn="1"/>
        </p:nvSpPr>
        <p:spPr>
          <a:xfrm>
            <a:off x="3414758" y="6558731"/>
            <a:ext cx="5362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0C4B87"/>
                </a:solidFill>
              </a:rPr>
              <a:t>Capital Vision Services, LP PROPRIETARY &amp; CONFIDENTIAL/DO NOT DISTRIBUTE OUTSIDE OF COMPANY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0B43B10-82A4-4F75-9095-16B6266A10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47021" y="6036987"/>
            <a:ext cx="2001725" cy="71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B3ED03C-1EC7-4244-B372-34FADACB32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A253106-EECC-46FA-A415-C4CB5967C0CE}"/>
              </a:ext>
            </a:extLst>
          </p:cNvPr>
          <p:cNvSpPr txBox="1">
            <a:spLocks/>
          </p:cNvSpPr>
          <p:nvPr userDrawn="1"/>
        </p:nvSpPr>
        <p:spPr>
          <a:xfrm>
            <a:off x="3414758" y="6558731"/>
            <a:ext cx="5362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bg1"/>
                </a:solidFill>
              </a:rPr>
              <a:t>Capital Vision Services, LP PROPRIETARY &amp; CONFIDENTIAL/DO NOT DISTRIBUTE OUTSIDE OF COMPANY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341645-7DF8-41C8-B54C-19DA3AF98A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47021" y="6036987"/>
            <a:ext cx="2001725" cy="71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74AC31-2CF9-A140-95A3-4A48F481F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0117" y="5627088"/>
            <a:ext cx="1929162" cy="327663"/>
          </a:xfrm>
          <a:prstGeom prst="rect">
            <a:avLst/>
          </a:prstGeom>
        </p:spPr>
      </p:pic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DEF9A6A-AA3D-094E-A762-C4557C71A3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07064"/>
            <a:ext cx="12192000" cy="685800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C63D30-54D1-40F3-92DC-366F66C5AE7F}"/>
              </a:ext>
            </a:extLst>
          </p:cNvPr>
          <p:cNvSpPr txBox="1">
            <a:spLocks/>
          </p:cNvSpPr>
          <p:nvPr userDrawn="1"/>
        </p:nvSpPr>
        <p:spPr>
          <a:xfrm>
            <a:off x="3414758" y="6558731"/>
            <a:ext cx="5362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bg1"/>
                </a:solidFill>
              </a:rPr>
              <a:t>Capital Vision Services, LP PROPRIETARY &amp; CONFIDENTIAL/DO NOT DISTRIBUTE OUTSIDE OF COMPANY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EA885F6-1ADD-4E55-B226-A89655DC83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47021" y="6036987"/>
            <a:ext cx="2001725" cy="71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3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1EE522F8-6150-AE41-A874-C6017E2C60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318"/>
            <a:ext cx="12192000" cy="6828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0B39F8-D8E4-7B4B-B803-2296ECDA2C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94" y="987425"/>
            <a:ext cx="5497721" cy="894049"/>
          </a:xfrm>
          <a:prstGeom prst="rect">
            <a:avLst/>
          </a:prstGeom>
        </p:spPr>
        <p:txBody>
          <a:bodyPr anchor="b" anchorCtr="0"/>
          <a:lstStyle>
            <a:lvl1pPr>
              <a:defRPr sz="3200" cap="all" spc="0" baseline="0">
                <a:solidFill>
                  <a:srgbClr val="6FC8ED"/>
                </a:solidFill>
                <a:latin typeface="Corbel" panose="020B05030202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C232A0-C6D1-9649-B667-E97CC5CE9985}"/>
              </a:ext>
            </a:extLst>
          </p:cNvPr>
          <p:cNvCxnSpPr>
            <a:cxnSpLocks/>
          </p:cNvCxnSpPr>
          <p:nvPr userDrawn="1"/>
        </p:nvCxnSpPr>
        <p:spPr>
          <a:xfrm>
            <a:off x="5253794" y="1896464"/>
            <a:ext cx="6434623" cy="0"/>
          </a:xfrm>
          <a:prstGeom prst="line">
            <a:avLst/>
          </a:prstGeom>
          <a:ln w="19050">
            <a:solidFill>
              <a:srgbClr val="6FC8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F1CFD3-2825-8B4C-8000-B9A42022CF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53533" y="2106614"/>
            <a:ext cx="6434884" cy="4224612"/>
          </a:xfrm>
          <a:prstGeom prst="rect">
            <a:avLst/>
          </a:prstGeom>
        </p:spPr>
        <p:txBody>
          <a:bodyPr/>
          <a:lstStyle>
            <a:lvl1pPr marL="176213" indent="-176213">
              <a:spcAft>
                <a:spcPts val="300"/>
              </a:spcAft>
              <a:buClr>
                <a:srgbClr val="6FC8ED"/>
              </a:buClr>
              <a:buFont typeface="Arial" panose="020B0604020202020204" pitchFamily="34" charset="0"/>
              <a:buChar char="•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1pPr>
            <a:lvl2pPr marL="412750" indent="-177800">
              <a:spcAft>
                <a:spcPts val="300"/>
              </a:spcAft>
              <a:buClr>
                <a:srgbClr val="6FC8ED"/>
              </a:buClr>
              <a:buFont typeface="Helvetica" pitchFamily="2" charset="0"/>
              <a:buChar char="⁃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2pPr>
            <a:lvl3pPr marL="635000" indent="-177800">
              <a:spcAft>
                <a:spcPts val="300"/>
              </a:spcAft>
              <a:buClr>
                <a:srgbClr val="6FC8ED"/>
              </a:buClr>
              <a:buSzPct val="80000"/>
              <a:buFont typeface="Wingdings" pitchFamily="2" charset="2"/>
              <a:buChar char="§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3pPr>
            <a:lvl4pPr marL="869950" indent="-176213">
              <a:spcAft>
                <a:spcPts val="300"/>
              </a:spcAft>
              <a:buClr>
                <a:srgbClr val="6FC8ED"/>
              </a:buClr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4pPr>
            <a:lvl5pPr marL="1092200" indent="-177800">
              <a:spcAft>
                <a:spcPts val="300"/>
              </a:spcAft>
              <a:buClr>
                <a:srgbClr val="6FC8ED"/>
              </a:buClr>
              <a:buFont typeface="Arial" panose="020B0604020202020204" pitchFamily="34" charset="0"/>
              <a:buChar char="•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30789C-7DE3-0643-A16F-C404E83C9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8385" t="4781" r="29811" b="9366"/>
          <a:stretch/>
        </p:blipFill>
        <p:spPr>
          <a:xfrm>
            <a:off x="0" y="0"/>
            <a:ext cx="4671391" cy="6857997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1F1D02-2994-46B3-A9F8-FEE40AA15D06}"/>
              </a:ext>
            </a:extLst>
          </p:cNvPr>
          <p:cNvSpPr txBox="1">
            <a:spLocks/>
          </p:cNvSpPr>
          <p:nvPr userDrawn="1"/>
        </p:nvSpPr>
        <p:spPr>
          <a:xfrm>
            <a:off x="3414758" y="6558731"/>
            <a:ext cx="5362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0C4B87"/>
                </a:solidFill>
              </a:rPr>
              <a:t>Capital Vision Services, LP PROPRIETARY &amp; CONFIDENTIAL/DO NOT DISTRIBUTE OUTSIDE OF COMPANY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6DC3992-1C92-4CC8-8BED-0D3C24E5058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47021" y="6036987"/>
            <a:ext cx="2001725" cy="71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3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FDC7D49D-CEE8-1F4F-B6CB-5275BD0A43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318"/>
            <a:ext cx="12192000" cy="6828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0B39F8-D8E4-7B4B-B803-2296ECDA2C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94" y="987425"/>
            <a:ext cx="5497721" cy="894049"/>
          </a:xfrm>
          <a:prstGeom prst="rect">
            <a:avLst/>
          </a:prstGeom>
        </p:spPr>
        <p:txBody>
          <a:bodyPr anchor="b" anchorCtr="0"/>
          <a:lstStyle>
            <a:lvl1pPr>
              <a:defRPr sz="3200" cap="all" spc="0" baseline="0">
                <a:solidFill>
                  <a:srgbClr val="6FC8ED"/>
                </a:solidFill>
                <a:latin typeface="Corbel" panose="020B05030202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C232A0-C6D1-9649-B667-E97CC5CE9985}"/>
              </a:ext>
            </a:extLst>
          </p:cNvPr>
          <p:cNvCxnSpPr>
            <a:cxnSpLocks/>
          </p:cNvCxnSpPr>
          <p:nvPr userDrawn="1"/>
        </p:nvCxnSpPr>
        <p:spPr>
          <a:xfrm>
            <a:off x="5253794" y="1896464"/>
            <a:ext cx="6434623" cy="0"/>
          </a:xfrm>
          <a:prstGeom prst="line">
            <a:avLst/>
          </a:prstGeom>
          <a:ln w="19050">
            <a:solidFill>
              <a:srgbClr val="6FC8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F1CFD3-2825-8B4C-8000-B9A42022CF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53533" y="2106614"/>
            <a:ext cx="6434884" cy="4224612"/>
          </a:xfrm>
          <a:prstGeom prst="rect">
            <a:avLst/>
          </a:prstGeom>
        </p:spPr>
        <p:txBody>
          <a:bodyPr/>
          <a:lstStyle>
            <a:lvl1pPr marL="176213" indent="-176213">
              <a:spcAft>
                <a:spcPts val="300"/>
              </a:spcAft>
              <a:buClr>
                <a:srgbClr val="6FC8ED"/>
              </a:buClr>
              <a:buFont typeface="Arial" panose="020B0604020202020204" pitchFamily="34" charset="0"/>
              <a:buChar char="•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1pPr>
            <a:lvl2pPr marL="412750" indent="-177800">
              <a:spcAft>
                <a:spcPts val="300"/>
              </a:spcAft>
              <a:buClr>
                <a:srgbClr val="6FC8ED"/>
              </a:buClr>
              <a:buFont typeface="Helvetica" pitchFamily="2" charset="0"/>
              <a:buChar char="⁃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2pPr>
            <a:lvl3pPr marL="635000" indent="-177800">
              <a:spcAft>
                <a:spcPts val="300"/>
              </a:spcAft>
              <a:buClr>
                <a:srgbClr val="6FC8ED"/>
              </a:buClr>
              <a:buSzPct val="80000"/>
              <a:buFont typeface="Wingdings" pitchFamily="2" charset="2"/>
              <a:buChar char="§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3pPr>
            <a:lvl4pPr marL="869950" indent="-176213">
              <a:spcAft>
                <a:spcPts val="300"/>
              </a:spcAft>
              <a:buClr>
                <a:srgbClr val="6FC8ED"/>
              </a:buClr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4pPr>
            <a:lvl5pPr marL="1092200" indent="-177800">
              <a:spcAft>
                <a:spcPts val="300"/>
              </a:spcAft>
              <a:buClr>
                <a:srgbClr val="6FC8ED"/>
              </a:buClr>
              <a:buFont typeface="Arial" panose="020B0604020202020204" pitchFamily="34" charset="0"/>
              <a:buChar char="•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9B667D2-FE52-4848-A3C9-A92593824D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96981" y="-110826"/>
            <a:ext cx="4782228" cy="706578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C39911A-4B1E-4BF4-BAFC-1991662F48D1}"/>
              </a:ext>
            </a:extLst>
          </p:cNvPr>
          <p:cNvSpPr txBox="1">
            <a:spLocks/>
          </p:cNvSpPr>
          <p:nvPr userDrawn="1"/>
        </p:nvSpPr>
        <p:spPr>
          <a:xfrm>
            <a:off x="3414758" y="6558731"/>
            <a:ext cx="5362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0C4B87"/>
                </a:solidFill>
              </a:rPr>
              <a:t>Capital Vision Services, LP PROPRIETARY &amp; CONFIDENTIAL/DO NOT DISTRIBUTE OUTSIDE OF COMPANY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4A5F449-835F-41B7-AA69-689A583C58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47021" y="6036987"/>
            <a:ext cx="2001725" cy="71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5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E19ED20E-1FF3-644B-92D1-45E0421709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318"/>
            <a:ext cx="12192000" cy="6828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0B39F8-D8E4-7B4B-B803-2296ECDA2C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94" y="987425"/>
            <a:ext cx="5497721" cy="894049"/>
          </a:xfrm>
          <a:prstGeom prst="rect">
            <a:avLst/>
          </a:prstGeom>
        </p:spPr>
        <p:txBody>
          <a:bodyPr anchor="b" anchorCtr="0"/>
          <a:lstStyle>
            <a:lvl1pPr>
              <a:defRPr sz="3200" cap="all" spc="0" baseline="0">
                <a:solidFill>
                  <a:srgbClr val="6FC8ED"/>
                </a:solidFill>
                <a:latin typeface="Corbel" panose="020B05030202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C232A0-C6D1-9649-B667-E97CC5CE9985}"/>
              </a:ext>
            </a:extLst>
          </p:cNvPr>
          <p:cNvCxnSpPr>
            <a:cxnSpLocks/>
          </p:cNvCxnSpPr>
          <p:nvPr userDrawn="1"/>
        </p:nvCxnSpPr>
        <p:spPr>
          <a:xfrm>
            <a:off x="5253794" y="1896464"/>
            <a:ext cx="6434623" cy="0"/>
          </a:xfrm>
          <a:prstGeom prst="line">
            <a:avLst/>
          </a:prstGeom>
          <a:ln w="19050">
            <a:solidFill>
              <a:srgbClr val="6FC8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F1CFD3-2825-8B4C-8000-B9A42022CF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53533" y="2106614"/>
            <a:ext cx="6434884" cy="4224612"/>
          </a:xfrm>
          <a:prstGeom prst="rect">
            <a:avLst/>
          </a:prstGeom>
        </p:spPr>
        <p:txBody>
          <a:bodyPr/>
          <a:lstStyle>
            <a:lvl1pPr marL="176213" indent="-176213">
              <a:spcAft>
                <a:spcPts val="300"/>
              </a:spcAft>
              <a:buClr>
                <a:srgbClr val="6FC8ED"/>
              </a:buClr>
              <a:buFont typeface="Arial" panose="020B0604020202020204" pitchFamily="34" charset="0"/>
              <a:buChar char="•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1pPr>
            <a:lvl2pPr marL="412750" indent="-177800">
              <a:spcAft>
                <a:spcPts val="300"/>
              </a:spcAft>
              <a:buClr>
                <a:srgbClr val="6FC8ED"/>
              </a:buClr>
              <a:buFont typeface="Helvetica" pitchFamily="2" charset="0"/>
              <a:buChar char="⁃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2pPr>
            <a:lvl3pPr marL="635000" indent="-177800">
              <a:spcAft>
                <a:spcPts val="300"/>
              </a:spcAft>
              <a:buClr>
                <a:srgbClr val="6FC8ED"/>
              </a:buClr>
              <a:buSzPct val="80000"/>
              <a:buFont typeface="Wingdings" pitchFamily="2" charset="2"/>
              <a:buChar char="§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3pPr>
            <a:lvl4pPr marL="869950" indent="-176213">
              <a:spcAft>
                <a:spcPts val="300"/>
              </a:spcAft>
              <a:buClr>
                <a:srgbClr val="6FC8ED"/>
              </a:buClr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4pPr>
            <a:lvl5pPr marL="1092200" indent="-177800">
              <a:spcAft>
                <a:spcPts val="300"/>
              </a:spcAft>
              <a:buClr>
                <a:srgbClr val="6FC8ED"/>
              </a:buClr>
              <a:buFont typeface="Arial" panose="020B0604020202020204" pitchFamily="34" charset="0"/>
              <a:buChar char="•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8E85B1-32C8-E14F-8897-B65049E5F6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7698" t="6700" r="28909" b="46"/>
          <a:stretch/>
        </p:blipFill>
        <p:spPr>
          <a:xfrm>
            <a:off x="0" y="-1"/>
            <a:ext cx="4671391" cy="6845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3044D5-12E4-4443-A8A2-EA5921510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65977" b="11201"/>
          <a:stretch/>
        </p:blipFill>
        <p:spPr>
          <a:xfrm>
            <a:off x="0" y="0"/>
            <a:ext cx="4671391" cy="685800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E41F17B-5344-4449-A5E0-A94AF3AD30C4}"/>
              </a:ext>
            </a:extLst>
          </p:cNvPr>
          <p:cNvSpPr txBox="1">
            <a:spLocks/>
          </p:cNvSpPr>
          <p:nvPr userDrawn="1"/>
        </p:nvSpPr>
        <p:spPr>
          <a:xfrm>
            <a:off x="3414758" y="6558731"/>
            <a:ext cx="5362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0C4B87"/>
                </a:solidFill>
              </a:rPr>
              <a:t>Capital Vision Services, LP PROPRIETARY &amp; CONFIDENTIAL/DO NOT DISTRIBUTE OUTSIDE OF COMPANY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A477746-D5AF-49C1-8838-3B7F890B123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47021" y="6036987"/>
            <a:ext cx="2001725" cy="71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2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7585C083-82E4-F149-87DD-4BBAB7FC89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318"/>
            <a:ext cx="12192000" cy="6828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0B39F8-D8E4-7B4B-B803-2296ECDA2C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94" y="987425"/>
            <a:ext cx="5497721" cy="894049"/>
          </a:xfrm>
          <a:prstGeom prst="rect">
            <a:avLst/>
          </a:prstGeom>
        </p:spPr>
        <p:txBody>
          <a:bodyPr anchor="b" anchorCtr="0"/>
          <a:lstStyle>
            <a:lvl1pPr>
              <a:defRPr sz="3200" cap="all" spc="0" baseline="0">
                <a:solidFill>
                  <a:srgbClr val="6FC8ED"/>
                </a:solidFill>
                <a:latin typeface="Corbel" panose="020B05030202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C232A0-C6D1-9649-B667-E97CC5CE9985}"/>
              </a:ext>
            </a:extLst>
          </p:cNvPr>
          <p:cNvCxnSpPr>
            <a:cxnSpLocks/>
          </p:cNvCxnSpPr>
          <p:nvPr userDrawn="1"/>
        </p:nvCxnSpPr>
        <p:spPr>
          <a:xfrm>
            <a:off x="5253794" y="1896464"/>
            <a:ext cx="6434623" cy="0"/>
          </a:xfrm>
          <a:prstGeom prst="line">
            <a:avLst/>
          </a:prstGeom>
          <a:ln w="19050">
            <a:solidFill>
              <a:srgbClr val="6FC8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F1CFD3-2825-8B4C-8000-B9A42022CF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53533" y="2106614"/>
            <a:ext cx="6434884" cy="4224612"/>
          </a:xfrm>
          <a:prstGeom prst="rect">
            <a:avLst/>
          </a:prstGeom>
        </p:spPr>
        <p:txBody>
          <a:bodyPr/>
          <a:lstStyle>
            <a:lvl1pPr marL="176213" indent="-176213">
              <a:spcAft>
                <a:spcPts val="300"/>
              </a:spcAft>
              <a:buClr>
                <a:srgbClr val="6FC8ED"/>
              </a:buClr>
              <a:buFont typeface="Arial" panose="020B0604020202020204" pitchFamily="34" charset="0"/>
              <a:buChar char="•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1pPr>
            <a:lvl2pPr marL="412750" indent="-177800">
              <a:spcAft>
                <a:spcPts val="300"/>
              </a:spcAft>
              <a:buClr>
                <a:srgbClr val="6FC8ED"/>
              </a:buClr>
              <a:buFont typeface="Helvetica" pitchFamily="2" charset="0"/>
              <a:buChar char="⁃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2pPr>
            <a:lvl3pPr marL="635000" indent="-177800">
              <a:spcAft>
                <a:spcPts val="300"/>
              </a:spcAft>
              <a:buClr>
                <a:srgbClr val="6FC8ED"/>
              </a:buClr>
              <a:buSzPct val="80000"/>
              <a:buFont typeface="Wingdings" pitchFamily="2" charset="2"/>
              <a:buChar char="§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3pPr>
            <a:lvl4pPr marL="869950" indent="-176213">
              <a:spcAft>
                <a:spcPts val="300"/>
              </a:spcAft>
              <a:buClr>
                <a:srgbClr val="6FC8ED"/>
              </a:buClr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4pPr>
            <a:lvl5pPr marL="1092200" indent="-177800">
              <a:spcAft>
                <a:spcPts val="300"/>
              </a:spcAft>
              <a:buClr>
                <a:srgbClr val="6FC8ED"/>
              </a:buClr>
              <a:buFont typeface="Arial" panose="020B0604020202020204" pitchFamily="34" charset="0"/>
              <a:buChar char="•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84AC4A-2667-E14C-954B-FD86C8910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8609" t="7978" r="17230" b="38861"/>
          <a:stretch/>
        </p:blipFill>
        <p:spPr>
          <a:xfrm>
            <a:off x="-110836" y="-12691"/>
            <a:ext cx="4782227" cy="696765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E90C3BE-6615-473B-8D16-3666377BD57C}"/>
              </a:ext>
            </a:extLst>
          </p:cNvPr>
          <p:cNvSpPr txBox="1">
            <a:spLocks/>
          </p:cNvSpPr>
          <p:nvPr userDrawn="1"/>
        </p:nvSpPr>
        <p:spPr>
          <a:xfrm>
            <a:off x="3414758" y="6558731"/>
            <a:ext cx="5362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0C4B87"/>
                </a:solidFill>
              </a:rPr>
              <a:t>Capital Vision Services, LP PROPRIETARY &amp; CONFIDENTIAL/DO NOT DISTRIBUTE OUTSIDE OF COMPANY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F010EDB-F550-4C80-9F1C-744CFA75D6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47021" y="6036987"/>
            <a:ext cx="2001725" cy="71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E00BCC06-FD0A-8E41-AFA6-BE54A37392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318"/>
            <a:ext cx="12192000" cy="68286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0B39F8-D8E4-7B4B-B803-2296ECDA2C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3794" y="987425"/>
            <a:ext cx="5497721" cy="894049"/>
          </a:xfrm>
          <a:prstGeom prst="rect">
            <a:avLst/>
          </a:prstGeom>
        </p:spPr>
        <p:txBody>
          <a:bodyPr anchor="b" anchorCtr="0"/>
          <a:lstStyle>
            <a:lvl1pPr>
              <a:defRPr sz="3200" cap="all" spc="0" baseline="0">
                <a:solidFill>
                  <a:srgbClr val="6FC8ED"/>
                </a:solidFill>
                <a:latin typeface="Corbel" panose="020B05030202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C232A0-C6D1-9649-B667-E97CC5CE9985}"/>
              </a:ext>
            </a:extLst>
          </p:cNvPr>
          <p:cNvCxnSpPr>
            <a:cxnSpLocks/>
          </p:cNvCxnSpPr>
          <p:nvPr userDrawn="1"/>
        </p:nvCxnSpPr>
        <p:spPr>
          <a:xfrm>
            <a:off x="5253794" y="1896464"/>
            <a:ext cx="6434623" cy="0"/>
          </a:xfrm>
          <a:prstGeom prst="line">
            <a:avLst/>
          </a:prstGeom>
          <a:ln w="19050">
            <a:solidFill>
              <a:srgbClr val="6FC8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F1CFD3-2825-8B4C-8000-B9A42022CF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53533" y="2106614"/>
            <a:ext cx="6434884" cy="4224612"/>
          </a:xfrm>
          <a:prstGeom prst="rect">
            <a:avLst/>
          </a:prstGeom>
        </p:spPr>
        <p:txBody>
          <a:bodyPr/>
          <a:lstStyle>
            <a:lvl1pPr marL="176213" indent="-176213">
              <a:spcAft>
                <a:spcPts val="300"/>
              </a:spcAft>
              <a:buClr>
                <a:srgbClr val="6FC8ED"/>
              </a:buClr>
              <a:buFont typeface="Arial" panose="020B0604020202020204" pitchFamily="34" charset="0"/>
              <a:buChar char="•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1pPr>
            <a:lvl2pPr marL="412750" indent="-177800">
              <a:spcAft>
                <a:spcPts val="300"/>
              </a:spcAft>
              <a:buClr>
                <a:srgbClr val="6FC8ED"/>
              </a:buClr>
              <a:buFont typeface="Helvetica" pitchFamily="2" charset="0"/>
              <a:buChar char="⁃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2pPr>
            <a:lvl3pPr marL="635000" indent="-177800">
              <a:spcAft>
                <a:spcPts val="300"/>
              </a:spcAft>
              <a:buClr>
                <a:srgbClr val="6FC8ED"/>
              </a:buClr>
              <a:buSzPct val="80000"/>
              <a:buFont typeface="Wingdings" pitchFamily="2" charset="2"/>
              <a:buChar char="§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3pPr>
            <a:lvl4pPr marL="869950" indent="-176213">
              <a:spcAft>
                <a:spcPts val="300"/>
              </a:spcAft>
              <a:buClr>
                <a:srgbClr val="6FC8ED"/>
              </a:buClr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4pPr>
            <a:lvl5pPr marL="1092200" indent="-177800">
              <a:spcAft>
                <a:spcPts val="300"/>
              </a:spcAft>
              <a:buClr>
                <a:srgbClr val="6FC8ED"/>
              </a:buClr>
              <a:buFont typeface="Arial" panose="020B0604020202020204" pitchFamily="34" charset="0"/>
              <a:buChar char="•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7D8345-CB6B-1C4D-8106-6418BE914C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8175" t="2785" r="23126" b="11044"/>
          <a:stretch/>
        </p:blipFill>
        <p:spPr>
          <a:xfrm>
            <a:off x="0" y="0"/>
            <a:ext cx="4671391" cy="685800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1FE48C0-4C30-4848-9536-19F115C5355F}"/>
              </a:ext>
            </a:extLst>
          </p:cNvPr>
          <p:cNvSpPr txBox="1">
            <a:spLocks/>
          </p:cNvSpPr>
          <p:nvPr userDrawn="1"/>
        </p:nvSpPr>
        <p:spPr>
          <a:xfrm>
            <a:off x="3414758" y="6558731"/>
            <a:ext cx="5362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0C4B87"/>
                </a:solidFill>
              </a:rPr>
              <a:t>Capital Vision Services, LP PROPRIETARY &amp; CONFIDENTIAL/DO NOT DISTRIBUTE OUTSIDE OF COMPANY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3ECE6EF-D2E6-4AEF-A22F-113FBD57A68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47021" y="6036987"/>
            <a:ext cx="2001725" cy="71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9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AF01EAA-0384-49C2-9139-A8423707C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9318"/>
            <a:ext cx="12192000" cy="682868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F1CFD3-2825-8B4C-8000-B9A42022CF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5659" y="677978"/>
            <a:ext cx="11004550" cy="4751387"/>
          </a:xfrm>
          <a:prstGeom prst="rect">
            <a:avLst/>
          </a:prstGeom>
        </p:spPr>
        <p:txBody>
          <a:bodyPr/>
          <a:lstStyle>
            <a:lvl1pPr marL="176213" indent="-176213">
              <a:spcAft>
                <a:spcPts val="300"/>
              </a:spcAft>
              <a:buClr>
                <a:srgbClr val="6FC8ED"/>
              </a:buClr>
              <a:buFont typeface="Arial" panose="020B0604020202020204" pitchFamily="34" charset="0"/>
              <a:buChar char="•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1pPr>
            <a:lvl2pPr marL="412750" indent="-177800">
              <a:spcAft>
                <a:spcPts val="300"/>
              </a:spcAft>
              <a:buClr>
                <a:srgbClr val="6FC8ED"/>
              </a:buClr>
              <a:buFont typeface="Helvetica" pitchFamily="2" charset="0"/>
              <a:buChar char="⁃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2pPr>
            <a:lvl3pPr marL="635000" indent="-177800">
              <a:spcAft>
                <a:spcPts val="300"/>
              </a:spcAft>
              <a:buClr>
                <a:srgbClr val="6FC8ED"/>
              </a:buClr>
              <a:buSzPct val="80000"/>
              <a:buFont typeface="Wingdings" pitchFamily="2" charset="2"/>
              <a:buChar char="§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3pPr>
            <a:lvl4pPr marL="869950" indent="-176213">
              <a:spcAft>
                <a:spcPts val="300"/>
              </a:spcAft>
              <a:buClr>
                <a:srgbClr val="6FC8ED"/>
              </a:buClr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4pPr>
            <a:lvl5pPr marL="1092200" indent="-177800">
              <a:spcAft>
                <a:spcPts val="300"/>
              </a:spcAft>
              <a:buClr>
                <a:srgbClr val="6FC8ED"/>
              </a:buClr>
              <a:buFont typeface="Arial" panose="020B0604020202020204" pitchFamily="34" charset="0"/>
              <a:buChar char="•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5B3F970-174A-4788-9932-81A1DB35E879}"/>
              </a:ext>
            </a:extLst>
          </p:cNvPr>
          <p:cNvSpPr txBox="1">
            <a:spLocks/>
          </p:cNvSpPr>
          <p:nvPr userDrawn="1"/>
        </p:nvSpPr>
        <p:spPr>
          <a:xfrm>
            <a:off x="3414758" y="6558731"/>
            <a:ext cx="5362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0C4B87"/>
                </a:solidFill>
              </a:rPr>
              <a:t>Capital Vision Services, LP PROPRIETARY &amp; CONFIDENTIAL/DO NOT DISTRIBUTE OUTSIDE OF COMPANY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8DD6D03-75FC-4862-A426-916AA397D2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47022" y="5998490"/>
            <a:ext cx="2001725" cy="71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8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throom, toilet, sitting, indoor&#10;&#10;Description automatically generated">
            <a:extLst>
              <a:ext uri="{FF2B5EF4-FFF2-40B4-BE49-F238E27FC236}">
                <a16:creationId xmlns:a16="http://schemas.microsoft.com/office/drawing/2014/main" id="{B46506DA-392D-4941-B59D-4CC3618CE2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3940" y="0"/>
            <a:ext cx="12235939" cy="688271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E565AC-3A4B-B14D-A205-C5CB104C82CA}"/>
              </a:ext>
            </a:extLst>
          </p:cNvPr>
          <p:cNvCxnSpPr/>
          <p:nvPr userDrawn="1"/>
        </p:nvCxnSpPr>
        <p:spPr>
          <a:xfrm>
            <a:off x="864670" y="3721994"/>
            <a:ext cx="6890197" cy="0"/>
          </a:xfrm>
          <a:prstGeom prst="line">
            <a:avLst/>
          </a:prstGeom>
          <a:ln w="19050">
            <a:solidFill>
              <a:srgbClr val="6FC8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A510A8-BCAF-4741-8C03-19507AD31B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4670" y="2201591"/>
            <a:ext cx="8951912" cy="1185326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4800" i="1">
                <a:solidFill>
                  <a:srgbClr val="596978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01168" indent="0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384048" indent="0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566928" indent="0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749808" indent="0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insert a section header here</a:t>
            </a:r>
            <a:br>
              <a:rPr lang="en-US" dirty="0"/>
            </a:br>
            <a:r>
              <a:rPr lang="en-US" dirty="0"/>
              <a:t>(all lowercase)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1AB4C3-8FCF-234F-AE44-3CE84511744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64670" y="4057072"/>
            <a:ext cx="5497982" cy="2065478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300"/>
              </a:spcAft>
              <a:buClr>
                <a:srgbClr val="6FC8ED"/>
              </a:buClr>
              <a:buFont typeface="Arial" panose="020B0604020202020204" pitchFamily="34" charset="0"/>
              <a:buNone/>
              <a:tabLst/>
              <a:defRPr sz="2400" cap="all" baseline="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1pPr>
            <a:lvl2pPr marL="412750" indent="-177800">
              <a:spcAft>
                <a:spcPts val="300"/>
              </a:spcAft>
              <a:buClr>
                <a:srgbClr val="6FC8ED"/>
              </a:buClr>
              <a:buFont typeface="Helvetica" pitchFamily="2" charset="0"/>
              <a:buChar char="⁃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2pPr>
            <a:lvl3pPr marL="635000" indent="-177800">
              <a:spcAft>
                <a:spcPts val="300"/>
              </a:spcAft>
              <a:buClr>
                <a:srgbClr val="6FC8ED"/>
              </a:buClr>
              <a:buSzPct val="80000"/>
              <a:buFont typeface="Wingdings" pitchFamily="2" charset="2"/>
              <a:buChar char="§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3pPr>
            <a:lvl4pPr marL="869950" indent="-176213">
              <a:spcAft>
                <a:spcPts val="300"/>
              </a:spcAft>
              <a:buClr>
                <a:srgbClr val="6FC8ED"/>
              </a:buClr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4pPr>
            <a:lvl5pPr marL="1092200" indent="-177800">
              <a:spcAft>
                <a:spcPts val="300"/>
              </a:spcAft>
              <a:buClr>
                <a:srgbClr val="6FC8ED"/>
              </a:buClr>
              <a:buFont typeface="Arial" panose="020B0604020202020204" pitchFamily="34" charset="0"/>
              <a:buChar char="•"/>
              <a:tabLst/>
              <a:defRPr sz="2600">
                <a:solidFill>
                  <a:srgbClr val="596978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D89E204-D600-42D3-806D-65310F896891}"/>
              </a:ext>
            </a:extLst>
          </p:cNvPr>
          <p:cNvSpPr txBox="1">
            <a:spLocks/>
          </p:cNvSpPr>
          <p:nvPr userDrawn="1"/>
        </p:nvSpPr>
        <p:spPr>
          <a:xfrm>
            <a:off x="3414758" y="6558731"/>
            <a:ext cx="5362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0C4B87"/>
                </a:solidFill>
              </a:rPr>
              <a:t>Capital Vision Services, LP PROPRIETARY &amp; CONFIDENTIAL/DO NOT DISTRIBUTE OUTSIDE OF COMPANY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509E4F5-5135-4031-9C82-EFFE5E42C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0" y="5688002"/>
            <a:ext cx="2804746" cy="100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3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1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8E962101-7DFA-3746-AEDF-203FE6E7E9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4E875AE-DD15-4A4A-9E22-569444D3B4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896" y="1478731"/>
            <a:ext cx="10508208" cy="1186019"/>
          </a:xfrm>
          <a:prstGeom prst="rect">
            <a:avLst/>
          </a:prstGeom>
        </p:spPr>
        <p:txBody>
          <a:bodyPr anchor="b" anchorCtr="0"/>
          <a:lstStyle>
            <a:lvl1pPr algn="ctr">
              <a:defRPr sz="4800" cap="all" spc="0" baseline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FIRSTNAME LASTNAME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3984A2B-406B-D44F-8E5C-297BB5708A7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09489" y="2692460"/>
            <a:ext cx="4973022" cy="81111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200" i="1" kern="1200" cap="none" spc="0" baseline="0" dirty="0" smtClean="0">
                <a:solidFill>
                  <a:srgbClr val="6FC8ED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0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i="1" kern="1200" cap="none" spc="0" baseline="0" dirty="0" smtClean="0">
                <a:solidFill>
                  <a:srgbClr val="6FC8ED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2pPr>
            <a:lvl3pPr marL="0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i="1" kern="1200" cap="none" spc="0" baseline="0" dirty="0" smtClean="0">
                <a:solidFill>
                  <a:srgbClr val="6FC8ED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3pPr>
            <a:lvl4pPr marL="0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i="1" kern="1200" cap="none" spc="0" baseline="0" dirty="0" smtClean="0">
                <a:solidFill>
                  <a:srgbClr val="6FC8ED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4pPr>
            <a:lvl5pPr marL="0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i="1" kern="1200" cap="none" spc="0" baseline="0" dirty="0">
                <a:solidFill>
                  <a:srgbClr val="6FC8ED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position title all lowercase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11EFB50-8E3B-4BF5-B6AD-AC050C1945A2}"/>
              </a:ext>
            </a:extLst>
          </p:cNvPr>
          <p:cNvSpPr txBox="1">
            <a:spLocks/>
          </p:cNvSpPr>
          <p:nvPr userDrawn="1"/>
        </p:nvSpPr>
        <p:spPr>
          <a:xfrm>
            <a:off x="3414758" y="6558731"/>
            <a:ext cx="5362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bg1"/>
                </a:solidFill>
              </a:rPr>
              <a:t>Capital Vision Services, LP PROPRIETARY &amp; CONFIDENTIAL/DO NOT DISTRIBUTE OUTSIDE OF COMPANY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FD1ED3E-DE16-417A-93A4-0344112573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82710" y="5390509"/>
            <a:ext cx="3275390" cy="11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3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9757470-62CF-A243-B4F3-6AA9AF5BA0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4E875AE-DD15-4A4A-9E22-569444D3B4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683" y="1552385"/>
            <a:ext cx="4973022" cy="1186019"/>
          </a:xfrm>
          <a:prstGeom prst="rect">
            <a:avLst/>
          </a:prstGeom>
        </p:spPr>
        <p:txBody>
          <a:bodyPr anchor="b" anchorCtr="0"/>
          <a:lstStyle>
            <a:lvl1pPr algn="r">
              <a:defRPr sz="4800" cap="all" spc="0" baseline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FIRSTNAME LASTNAME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3984A2B-406B-D44F-8E5C-297BB5708A7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0683" y="2766115"/>
            <a:ext cx="4973022" cy="659504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200" i="1" kern="1200" cap="none" spc="0" baseline="0" dirty="0" smtClean="0">
                <a:solidFill>
                  <a:srgbClr val="6FC8ED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0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i="1" kern="1200" cap="none" spc="0" baseline="0" dirty="0" smtClean="0">
                <a:solidFill>
                  <a:srgbClr val="6FC8ED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2pPr>
            <a:lvl3pPr marL="0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i="1" kern="1200" cap="none" spc="0" baseline="0" dirty="0" smtClean="0">
                <a:solidFill>
                  <a:srgbClr val="6FC8ED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3pPr>
            <a:lvl4pPr marL="0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i="1" kern="1200" cap="none" spc="0" baseline="0" dirty="0" smtClean="0">
                <a:solidFill>
                  <a:srgbClr val="6FC8ED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4pPr>
            <a:lvl5pPr marL="0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i="1" kern="1200" cap="none" spc="0" baseline="0" dirty="0">
                <a:solidFill>
                  <a:srgbClr val="6FC8ED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position title all lowercase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729AF085-F7AF-CC45-A7C7-501FD04C065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903" y="2741786"/>
            <a:ext cx="4973022" cy="68721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200" i="1" kern="1200" cap="none" spc="0" baseline="0" dirty="0" smtClean="0">
                <a:solidFill>
                  <a:srgbClr val="6FC8ED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0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i="1" kern="1200" cap="none" spc="0" baseline="0" dirty="0" smtClean="0">
                <a:solidFill>
                  <a:srgbClr val="6FC8ED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2pPr>
            <a:lvl3pPr marL="0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i="1" kern="1200" cap="none" spc="0" baseline="0" dirty="0" smtClean="0">
                <a:solidFill>
                  <a:srgbClr val="6FC8ED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3pPr>
            <a:lvl4pPr marL="0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i="1" kern="1200" cap="none" spc="0" baseline="0" dirty="0" smtClean="0">
                <a:solidFill>
                  <a:srgbClr val="6FC8ED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4pPr>
            <a:lvl5pPr marL="0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2400" i="1" kern="1200" cap="none" spc="0" baseline="0" dirty="0">
                <a:solidFill>
                  <a:srgbClr val="6FC8ED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position title all lowercase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4FE02-4B97-8143-B37F-08C7F7F937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0903" y="1552385"/>
            <a:ext cx="4973022" cy="1162050"/>
          </a:xfrm>
          <a:prstGeom prst="rect">
            <a:avLst/>
          </a:prstGeom>
        </p:spPr>
        <p:txBody>
          <a:bodyPr anchor="b" anchorCtr="0"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kern="1200" cap="all" spc="0" baseline="0" dirty="0" smtClean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Arial" panose="020B0604020202020204" pitchFamily="34" charset="0"/>
              </a:defRPr>
            </a:lvl1pPr>
            <a:lvl2pPr marL="201168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kern="1200" cap="all" spc="0" baseline="0" dirty="0" smtClean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Arial" panose="020B0604020202020204" pitchFamily="34" charset="0"/>
              </a:defRPr>
            </a:lvl2pPr>
            <a:lvl3pPr marL="384048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kern="1200" cap="all" spc="0" baseline="0" dirty="0" smtClean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Arial" panose="020B0604020202020204" pitchFamily="34" charset="0"/>
              </a:defRPr>
            </a:lvl3pPr>
            <a:lvl4pPr marL="566928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kern="1200" cap="all" spc="0" baseline="0" dirty="0" smtClean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Arial" panose="020B0604020202020204" pitchFamily="34" charset="0"/>
              </a:defRPr>
            </a:lvl4pPr>
            <a:lvl5pPr marL="749808" indent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kern="1200" cap="all" spc="0" baseline="0" dirty="0">
                <a:solidFill>
                  <a:schemeClr val="bg1"/>
                </a:solidFill>
                <a:latin typeface="Corbel" panose="020B0503020204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FIRSTNAME LASTNAME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435C61-2C21-E94A-BE78-C33B3B269AB6}"/>
              </a:ext>
            </a:extLst>
          </p:cNvPr>
          <p:cNvCxnSpPr>
            <a:cxnSpLocks/>
          </p:cNvCxnSpPr>
          <p:nvPr userDrawn="1"/>
        </p:nvCxnSpPr>
        <p:spPr>
          <a:xfrm flipV="1">
            <a:off x="6137565" y="1315728"/>
            <a:ext cx="0" cy="2411145"/>
          </a:xfrm>
          <a:prstGeom prst="line">
            <a:avLst/>
          </a:prstGeom>
          <a:ln w="19050">
            <a:solidFill>
              <a:srgbClr val="6FC8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422FB5E-273D-4967-9942-B4695812EDEC}"/>
              </a:ext>
            </a:extLst>
          </p:cNvPr>
          <p:cNvSpPr txBox="1">
            <a:spLocks/>
          </p:cNvSpPr>
          <p:nvPr userDrawn="1"/>
        </p:nvSpPr>
        <p:spPr>
          <a:xfrm>
            <a:off x="3414758" y="6558731"/>
            <a:ext cx="5362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bg1"/>
                </a:solidFill>
              </a:rPr>
              <a:t>Capital Vision Services, LP PROPRIETARY &amp; CONFIDENTIAL/DO NOT DISTRIBUTE OUTSIDE OF COMPANY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E34DBC4-7EA3-4F22-88E1-1CC8B6E3C4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02543" y="5383801"/>
            <a:ext cx="3294195" cy="117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6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43D3CC-2D8A-8944-9029-65D8A2C639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5C2890-259C-BD4D-9FC4-CE4875CA96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96691" y="6050587"/>
            <a:ext cx="2198616" cy="376284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1DD083B-4857-4526-BC9E-C966BB9E8A73}"/>
              </a:ext>
            </a:extLst>
          </p:cNvPr>
          <p:cNvSpPr txBox="1">
            <a:spLocks/>
          </p:cNvSpPr>
          <p:nvPr userDrawn="1"/>
        </p:nvSpPr>
        <p:spPr>
          <a:xfrm>
            <a:off x="3414758" y="6558731"/>
            <a:ext cx="5362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bg1"/>
                </a:solidFill>
              </a:rPr>
              <a:t>Capital Vision Services, LP PROPRIETARY &amp; CONFIDENTIAL/DO NOT DISTRIBUTE OUTSIDE OF COMPANY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F9C535D-F0C5-484C-88C5-7A716701CD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36730" y="523790"/>
            <a:ext cx="4565726" cy="162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4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l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9F24CC-2927-7C4E-BA1B-1CB430DE5F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4B2A7C6-232E-44B9-8C35-ADD8CD74EA13}"/>
              </a:ext>
            </a:extLst>
          </p:cNvPr>
          <p:cNvSpPr txBox="1">
            <a:spLocks/>
          </p:cNvSpPr>
          <p:nvPr userDrawn="1"/>
        </p:nvSpPr>
        <p:spPr>
          <a:xfrm>
            <a:off x="3414758" y="6558731"/>
            <a:ext cx="5362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bg1"/>
                </a:solidFill>
              </a:rPr>
              <a:t>Capital Vision Services, LP PROPRIETARY &amp; CONFIDENTIAL/DO NOT DISTRIBUTE OUTSIDE OF COMPANY</a:t>
            </a:r>
          </a:p>
        </p:txBody>
      </p:sp>
    </p:spTree>
    <p:extLst>
      <p:ext uri="{BB962C8B-B14F-4D97-AF65-F5344CB8AC3E}">
        <p14:creationId xmlns:p14="http://schemas.microsoft.com/office/powerpoint/2010/main" val="338219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Dar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09F2E8-37AF-354B-9331-AE62768263A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69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B39F8-D8E4-7B4B-B803-2296ECDA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86" y="365125"/>
            <a:ext cx="11004029" cy="894049"/>
          </a:xfrm>
          <a:prstGeom prst="rect">
            <a:avLst/>
          </a:prstGeom>
        </p:spPr>
        <p:txBody>
          <a:bodyPr anchor="b" anchorCtr="0"/>
          <a:lstStyle>
            <a:lvl1pPr>
              <a:defRPr sz="3200" cap="all" spc="0" baseline="0">
                <a:solidFill>
                  <a:srgbClr val="6FC8ED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C232A0-C6D1-9649-B667-E97CC5CE9985}"/>
              </a:ext>
            </a:extLst>
          </p:cNvPr>
          <p:cNvCxnSpPr/>
          <p:nvPr userDrawn="1"/>
        </p:nvCxnSpPr>
        <p:spPr>
          <a:xfrm>
            <a:off x="593986" y="1274164"/>
            <a:ext cx="11004029" cy="0"/>
          </a:xfrm>
          <a:prstGeom prst="line">
            <a:avLst/>
          </a:prstGeom>
          <a:ln w="19050">
            <a:solidFill>
              <a:srgbClr val="6FC8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2D7587E-759F-5E43-8DFC-FED879C4D4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3725" y="1484313"/>
            <a:ext cx="11004550" cy="4751387"/>
          </a:xfrm>
          <a:prstGeom prst="rect">
            <a:avLst/>
          </a:prstGeom>
        </p:spPr>
        <p:txBody>
          <a:bodyPr/>
          <a:lstStyle>
            <a:lvl1pPr marL="176213" indent="-176213">
              <a:spcAft>
                <a:spcPts val="300"/>
              </a:spcAft>
              <a:buClr>
                <a:srgbClr val="6FC8ED"/>
              </a:buClr>
              <a:buFont typeface="Arial" panose="020B0604020202020204" pitchFamily="34" charset="0"/>
              <a:buChar char="•"/>
              <a:tabLst/>
              <a:defRPr sz="2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12750" indent="-177800">
              <a:spcAft>
                <a:spcPts val="300"/>
              </a:spcAft>
              <a:buClr>
                <a:srgbClr val="6FC8ED"/>
              </a:buClr>
              <a:buFont typeface="Helvetica" pitchFamily="2" charset="0"/>
              <a:buChar char="⁃"/>
              <a:tabLst/>
              <a:defRPr sz="2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635000" indent="-177800">
              <a:spcAft>
                <a:spcPts val="300"/>
              </a:spcAft>
              <a:buClr>
                <a:srgbClr val="6FC8ED"/>
              </a:buClr>
              <a:buSzPct val="80000"/>
              <a:buFont typeface="Wingdings" pitchFamily="2" charset="2"/>
              <a:buChar char="§"/>
              <a:tabLst/>
              <a:defRPr sz="2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869950" indent="-176213">
              <a:spcAft>
                <a:spcPts val="300"/>
              </a:spcAft>
              <a:buClr>
                <a:srgbClr val="6FC8ED"/>
              </a:buClr>
              <a:tabLst/>
              <a:defRPr sz="2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092200" indent="-177800">
              <a:spcAft>
                <a:spcPts val="300"/>
              </a:spcAft>
              <a:buClr>
                <a:srgbClr val="6FC8ED"/>
              </a:buClr>
              <a:buFont typeface="Arial" panose="020B0604020202020204" pitchFamily="34" charset="0"/>
              <a:buChar char="•"/>
              <a:tabLst/>
              <a:defRPr sz="2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1F77BAD-F0D6-4C71-A9A6-71AB8AB8B141}"/>
              </a:ext>
            </a:extLst>
          </p:cNvPr>
          <p:cNvSpPr txBox="1">
            <a:spLocks/>
          </p:cNvSpPr>
          <p:nvPr userDrawn="1"/>
        </p:nvSpPr>
        <p:spPr>
          <a:xfrm>
            <a:off x="3414758" y="6558731"/>
            <a:ext cx="5362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bg1"/>
                </a:solidFill>
              </a:rPr>
              <a:t>Capital Vision Services, LP PROPRIETARY &amp; CONFIDENTIAL/DO NOT DISTRIBUTE OUTSIDE OF COMPANY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D9ECB3F-C47B-4C2D-BA2B-DA08CDC260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96290" y="5878725"/>
            <a:ext cx="2001725" cy="71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2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blue shirt and smiling at the camera&#10;&#10;Description automatically generated">
            <a:extLst>
              <a:ext uri="{FF2B5EF4-FFF2-40B4-BE49-F238E27FC236}">
                <a16:creationId xmlns:a16="http://schemas.microsoft.com/office/drawing/2014/main" id="{F374BAE7-69A4-564B-B57D-EDA0D61C59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F9B5DA6-A2D7-411B-B2B1-CC3385DA7236}"/>
              </a:ext>
            </a:extLst>
          </p:cNvPr>
          <p:cNvSpPr txBox="1">
            <a:spLocks/>
          </p:cNvSpPr>
          <p:nvPr userDrawn="1"/>
        </p:nvSpPr>
        <p:spPr>
          <a:xfrm>
            <a:off x="3414758" y="6558731"/>
            <a:ext cx="5362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bg1"/>
                </a:solidFill>
              </a:rPr>
              <a:t>Capital Vision Services, LP PROPRIETARY &amp; CONFIDENTIAL/DO NOT DISTRIBUTE OUTSIDE OF COMPANY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3462787-C0A4-4829-86AB-A8F05CF9EF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47021" y="6036987"/>
            <a:ext cx="2001725" cy="71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8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39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82" r:id="rId2"/>
    <p:sldLayoutId id="2147483855" r:id="rId3"/>
    <p:sldLayoutId id="2147483858" r:id="rId4"/>
    <p:sldLayoutId id="2147483861" r:id="rId5"/>
    <p:sldLayoutId id="2147484184" r:id="rId6"/>
    <p:sldLayoutId id="2147484194" r:id="rId7"/>
    <p:sldLayoutId id="2147484212" r:id="rId8"/>
    <p:sldLayoutId id="2147483878" r:id="rId9"/>
    <p:sldLayoutId id="2147483879" r:id="rId10"/>
    <p:sldLayoutId id="2147483880" r:id="rId11"/>
    <p:sldLayoutId id="2147483886" r:id="rId12"/>
    <p:sldLayoutId id="2147483883" r:id="rId13"/>
    <p:sldLayoutId id="2147483884" r:id="rId14"/>
    <p:sldLayoutId id="2147483885" r:id="rId15"/>
    <p:sldLayoutId id="2147483887" r:id="rId16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2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5B0455-C97D-4833-A8FE-486B246A01A8}"/>
              </a:ext>
            </a:extLst>
          </p:cNvPr>
          <p:cNvSpPr/>
          <p:nvPr/>
        </p:nvSpPr>
        <p:spPr>
          <a:xfrm>
            <a:off x="1426464" y="1097280"/>
            <a:ext cx="8942833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b="1" i="1" dirty="0">
                <a:solidFill>
                  <a:srgbClr val="6FC8ED"/>
                </a:solidFill>
              </a:rPr>
              <a:t> </a:t>
            </a:r>
          </a:p>
          <a:p>
            <a:pPr algn="ctr"/>
            <a:r>
              <a:rPr lang="en-US" sz="7500" dirty="0">
                <a:solidFill>
                  <a:schemeClr val="bg1"/>
                </a:solidFill>
              </a:rPr>
              <a:t>HYBRID SUPPORT CENTER</a:t>
            </a:r>
            <a:endParaRPr lang="en-US" sz="4000" dirty="0">
              <a:solidFill>
                <a:schemeClr val="bg1"/>
              </a:solidFill>
            </a:endParaRPr>
          </a:p>
          <a:p>
            <a:pPr algn="ctr"/>
            <a:r>
              <a:rPr lang="en-US" sz="4000" dirty="0">
                <a:solidFill>
                  <a:srgbClr val="6FC8ED"/>
                </a:solidFill>
              </a:rPr>
              <a:t>MARCH 23, 2022</a:t>
            </a:r>
          </a:p>
        </p:txBody>
      </p:sp>
    </p:spTree>
    <p:extLst>
      <p:ext uri="{BB962C8B-B14F-4D97-AF65-F5344CB8AC3E}">
        <p14:creationId xmlns:p14="http://schemas.microsoft.com/office/powerpoint/2010/main" val="332110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C7B57E1-5A6D-49BF-8F3F-E32A0A1F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96" y="2418531"/>
            <a:ext cx="10508208" cy="1186019"/>
          </a:xfrm>
        </p:spPr>
        <p:txBody>
          <a:bodyPr/>
          <a:lstStyle/>
          <a:p>
            <a:r>
              <a:rPr lang="en-US" sz="6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896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30121B-CFA7-417B-9140-89FD212B0B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7370" y="2506391"/>
            <a:ext cx="8951912" cy="118532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EFA14AE-A8A2-44E1-826F-486AEC843527}"/>
              </a:ext>
            </a:extLst>
          </p:cNvPr>
          <p:cNvSpPr txBox="1">
            <a:spLocks/>
          </p:cNvSpPr>
          <p:nvPr/>
        </p:nvSpPr>
        <p:spPr>
          <a:xfrm>
            <a:off x="877370" y="3352211"/>
            <a:ext cx="8951912" cy="1185326"/>
          </a:xfrm>
          <a:prstGeom prst="rect">
            <a:avLst/>
          </a:prstGeom>
        </p:spPr>
        <p:txBody>
          <a:bodyPr anchor="b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4800" i="1" kern="1200">
                <a:solidFill>
                  <a:srgbClr val="59697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20116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38404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56692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7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30121B-CFA7-417B-9140-89FD212B0B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7370" y="2506391"/>
            <a:ext cx="8951912" cy="118532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EFA14AE-A8A2-44E1-826F-486AEC843527}"/>
              </a:ext>
            </a:extLst>
          </p:cNvPr>
          <p:cNvSpPr txBox="1">
            <a:spLocks/>
          </p:cNvSpPr>
          <p:nvPr/>
        </p:nvSpPr>
        <p:spPr>
          <a:xfrm>
            <a:off x="877370" y="3352211"/>
            <a:ext cx="8951912" cy="1185326"/>
          </a:xfrm>
          <a:prstGeom prst="rect">
            <a:avLst/>
          </a:prstGeom>
        </p:spPr>
        <p:txBody>
          <a:bodyPr anchor="b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4800" i="1" kern="1200">
                <a:solidFill>
                  <a:srgbClr val="59697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20116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38404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56692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27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30121B-CFA7-417B-9140-89FD212B0B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7370" y="2506391"/>
            <a:ext cx="8951912" cy="118532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EFA14AE-A8A2-44E1-826F-486AEC843527}"/>
              </a:ext>
            </a:extLst>
          </p:cNvPr>
          <p:cNvSpPr txBox="1">
            <a:spLocks/>
          </p:cNvSpPr>
          <p:nvPr/>
        </p:nvSpPr>
        <p:spPr>
          <a:xfrm>
            <a:off x="877370" y="3352211"/>
            <a:ext cx="8951912" cy="1185326"/>
          </a:xfrm>
          <a:prstGeom prst="rect">
            <a:avLst/>
          </a:prstGeom>
        </p:spPr>
        <p:txBody>
          <a:bodyPr anchor="b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4800" i="1" kern="1200">
                <a:solidFill>
                  <a:srgbClr val="59697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20116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38404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56692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30121B-CFA7-417B-9140-89FD212B0B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7370" y="2506391"/>
            <a:ext cx="8951912" cy="1185326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EFA14AE-A8A2-44E1-826F-486AEC843527}"/>
              </a:ext>
            </a:extLst>
          </p:cNvPr>
          <p:cNvSpPr txBox="1">
            <a:spLocks/>
          </p:cNvSpPr>
          <p:nvPr/>
        </p:nvSpPr>
        <p:spPr>
          <a:xfrm>
            <a:off x="877370" y="3352211"/>
            <a:ext cx="8951912" cy="1185326"/>
          </a:xfrm>
          <a:prstGeom prst="rect">
            <a:avLst/>
          </a:prstGeom>
        </p:spPr>
        <p:txBody>
          <a:bodyPr anchor="b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4800" i="1" kern="1200">
                <a:solidFill>
                  <a:srgbClr val="596978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20116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38404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56692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74980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3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1B8DF-1A86-4FB4-AA27-A0ED86EC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F0B5D-39C6-4233-8802-9DA9F5C7D43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53759-A9D0-4104-8088-AE5835365B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FA58B-38F2-409D-B4F2-D3DA7A63E6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97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61FBFA-BA06-4577-89DE-B9CBDC97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Special thanks</a:t>
            </a:r>
            <a:endParaRPr lang="en-US" dirty="0"/>
          </a:p>
        </p:txBody>
      </p:sp>
      <p:graphicFrame>
        <p:nvGraphicFramePr>
          <p:cNvPr id="22" name="Content Placeholder 4">
            <a:extLst>
              <a:ext uri="{FF2B5EF4-FFF2-40B4-BE49-F238E27FC236}">
                <a16:creationId xmlns:a16="http://schemas.microsoft.com/office/drawing/2014/main" id="{260A7BF2-1044-1D54-3932-306124E16B9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19131592"/>
              </p:ext>
            </p:extLst>
          </p:nvPr>
        </p:nvGraphicFramePr>
        <p:xfrm>
          <a:off x="593725" y="1484313"/>
          <a:ext cx="9647555" cy="3398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068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47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1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8"/>
</p:tagLst>
</file>

<file path=ppt/theme/theme1.xml><?xml version="1.0" encoding="utf-8"?>
<a:theme xmlns:a="http://schemas.openxmlformats.org/drawingml/2006/main" name="Retrospect">
  <a:themeElements>
    <a:clrScheme name="Custom 6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253356"/>
      </a:accent1>
      <a:accent2>
        <a:srgbClr val="95C3D7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D35811A3EF7B4F876B7273323646E8" ma:contentTypeVersion="13" ma:contentTypeDescription="Create a new document." ma:contentTypeScope="" ma:versionID="df8b1fb1f73d29801ad87021d83e86bd">
  <xsd:schema xmlns:xsd="http://www.w3.org/2001/XMLSchema" xmlns:xs="http://www.w3.org/2001/XMLSchema" xmlns:p="http://schemas.microsoft.com/office/2006/metadata/properties" xmlns:ns3="2d879cd9-82a3-4997-b5ad-2eaac30fc2c4" xmlns:ns4="5ecc6f42-5480-4b38-b514-88d58b0ce3e7" targetNamespace="http://schemas.microsoft.com/office/2006/metadata/properties" ma:root="true" ma:fieldsID="0e51bd6c120c493339c1ff12ca20d62a" ns3:_="" ns4:_="">
    <xsd:import namespace="2d879cd9-82a3-4997-b5ad-2eaac30fc2c4"/>
    <xsd:import namespace="5ecc6f42-5480-4b38-b514-88d58b0ce3e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879cd9-82a3-4997-b5ad-2eaac30fc2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cc6f42-5480-4b38-b514-88d58b0ce3e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B4736D1-D6B8-4E8D-9F90-F988B33094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879cd9-82a3-4997-b5ad-2eaac30fc2c4"/>
    <ds:schemaRef ds:uri="5ecc6f42-5480-4b38-b514-88d58b0ce3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85DEA2-FA43-4FA4-83FC-397B439F28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A21F97-F679-435F-B67F-686B4227466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1821</TotalTime>
  <Words>139</Words>
  <Application>Microsoft Office PowerPoint</Application>
  <PresentationFormat>Widescreen</PresentationFormat>
  <Paragraphs>13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Corbel</vt:lpstr>
      <vt:lpstr>Helvetica</vt:lpstr>
      <vt:lpstr>Times New Roman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Special thanks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Shelley Ahlersmeyer</dc:creator>
  <cp:lastModifiedBy>Andrew Villacres</cp:lastModifiedBy>
  <cp:revision>35</cp:revision>
  <cp:lastPrinted>2020-12-07T13:12:58Z</cp:lastPrinted>
  <dcterms:created xsi:type="dcterms:W3CDTF">2019-10-24T18:12:26Z</dcterms:created>
  <dcterms:modified xsi:type="dcterms:W3CDTF">2023-10-03T18:05:14Z</dcterms:modified>
</cp:coreProperties>
</file>